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1" r:id="rId5"/>
    <p:sldId id="272" r:id="rId6"/>
    <p:sldId id="273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A36F4-25C4-4D36-A490-F06ED30CEF99}" v="1" dt="2021-04-27T17:03:12.60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/>
  </p:normalViewPr>
  <p:slideViewPr>
    <p:cSldViewPr>
      <p:cViewPr varScale="1">
        <p:scale>
          <a:sx n="109" d="100"/>
          <a:sy n="109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o Neto" userId="5fdb62dd98ceb5b6" providerId="LiveId" clId="{5A0A36F4-25C4-4D36-A490-F06ED30CEF99}"/>
    <pc:docChg chg="custSel addSld delSld modSld">
      <pc:chgData name="Magno Neto" userId="5fdb62dd98ceb5b6" providerId="LiveId" clId="{5A0A36F4-25C4-4D36-A490-F06ED30CEF99}" dt="2021-04-27T17:18:51.341" v="174" actId="122"/>
      <pc:docMkLst>
        <pc:docMk/>
      </pc:docMkLst>
      <pc:sldChg chg="modSp mod">
        <pc:chgData name="Magno Neto" userId="5fdb62dd98ceb5b6" providerId="LiveId" clId="{5A0A36F4-25C4-4D36-A490-F06ED30CEF99}" dt="2021-04-27T17:18:51.341" v="174" actId="122"/>
        <pc:sldMkLst>
          <pc:docMk/>
          <pc:sldMk cId="1517301884" sldId="276"/>
        </pc:sldMkLst>
        <pc:spChg chg="mod">
          <ac:chgData name="Magno Neto" userId="5fdb62dd98ceb5b6" providerId="LiveId" clId="{5A0A36F4-25C4-4D36-A490-F06ED30CEF99}" dt="2021-04-27T17:12:48.079" v="82" actId="20577"/>
          <ac:spMkLst>
            <pc:docMk/>
            <pc:sldMk cId="1517301884" sldId="276"/>
            <ac:spMk id="9" creationId="{00000000-0000-0000-0000-000000000000}"/>
          </ac:spMkLst>
        </pc:spChg>
        <pc:graphicFrameChg chg="modGraphic">
          <ac:chgData name="Magno Neto" userId="5fdb62dd98ceb5b6" providerId="LiveId" clId="{5A0A36F4-25C4-4D36-A490-F06ED30CEF99}" dt="2021-04-27T17:18:51.341" v="174" actId="122"/>
          <ac:graphicFrameMkLst>
            <pc:docMk/>
            <pc:sldMk cId="1517301884" sldId="276"/>
            <ac:graphicFrameMk id="2" creationId="{00000000-0000-0000-0000-000000000000}"/>
          </ac:graphicFrameMkLst>
        </pc:graphicFrameChg>
      </pc:sldChg>
      <pc:sldChg chg="modSp add del mod">
        <pc:chgData name="Magno Neto" userId="5fdb62dd98ceb5b6" providerId="LiveId" clId="{5A0A36F4-25C4-4D36-A490-F06ED30CEF99}" dt="2021-04-27T17:12:54.280" v="83" actId="47"/>
        <pc:sldMkLst>
          <pc:docMk/>
          <pc:sldMk cId="4176167696" sldId="279"/>
        </pc:sldMkLst>
        <pc:spChg chg="mod">
          <ac:chgData name="Magno Neto" userId="5fdb62dd98ceb5b6" providerId="LiveId" clId="{5A0A36F4-25C4-4D36-A490-F06ED30CEF99}" dt="2021-04-27T17:03:47.885" v="64" actId="20577"/>
          <ac:spMkLst>
            <pc:docMk/>
            <pc:sldMk cId="4176167696" sldId="279"/>
            <ac:spMk id="9" creationId="{00000000-0000-0000-0000-000000000000}"/>
          </ac:spMkLst>
        </pc:spChg>
        <pc:graphicFrameChg chg="modGraphic">
          <ac:chgData name="Magno Neto" userId="5fdb62dd98ceb5b6" providerId="LiveId" clId="{5A0A36F4-25C4-4D36-A490-F06ED30CEF99}" dt="2021-04-27T17:05:51.946" v="80" actId="20577"/>
          <ac:graphicFrameMkLst>
            <pc:docMk/>
            <pc:sldMk cId="4176167696" sldId="279"/>
            <ac:graphicFrameMk id="2" creationId="{00000000-0000-0000-0000-000000000000}"/>
          </ac:graphicFrameMkLst>
        </pc:graphicFrameChg>
      </pc:sldChg>
    </pc:docChg>
  </pc:docChgLst>
  <pc:docChgLst>
    <pc:chgData name="Magno Neto" userId="5fdb62dd98ceb5b6" providerId="LiveId" clId="{D4D2202B-2E6B-4D61-98AB-7996E460D398}"/>
    <pc:docChg chg="undo custSel addSld delSld modSld">
      <pc:chgData name="Magno Neto" userId="5fdb62dd98ceb5b6" providerId="LiveId" clId="{D4D2202B-2E6B-4D61-98AB-7996E460D398}" dt="2020-07-24T16:27:46.087" v="546" actId="1076"/>
      <pc:docMkLst>
        <pc:docMk/>
      </pc:docMkLst>
      <pc:sldChg chg="addSp modSp mod">
        <pc:chgData name="Magno Neto" userId="5fdb62dd98ceb5b6" providerId="LiveId" clId="{D4D2202B-2E6B-4D61-98AB-7996E460D398}" dt="2020-07-23T19:49:36.328" v="30" actId="1076"/>
        <pc:sldMkLst>
          <pc:docMk/>
          <pc:sldMk cId="3028979955" sldId="256"/>
        </pc:sldMkLst>
        <pc:spChg chg="mod">
          <ac:chgData name="Magno Neto" userId="5fdb62dd98ceb5b6" providerId="LiveId" clId="{D4D2202B-2E6B-4D61-98AB-7996E460D398}" dt="2020-07-23T19:49:36.328" v="30" actId="1076"/>
          <ac:spMkLst>
            <pc:docMk/>
            <pc:sldMk cId="3028979955" sldId="256"/>
            <ac:spMk id="2" creationId="{00000000-0000-0000-0000-000000000000}"/>
          </ac:spMkLst>
        </pc:spChg>
        <pc:picChg chg="add mod">
          <ac:chgData name="Magno Neto" userId="5fdb62dd98ceb5b6" providerId="LiveId" clId="{D4D2202B-2E6B-4D61-98AB-7996E460D398}" dt="2020-07-23T19:49:33.303" v="29" actId="1076"/>
          <ac:picMkLst>
            <pc:docMk/>
            <pc:sldMk cId="3028979955" sldId="256"/>
            <ac:picMk id="1026" creationId="{E7F4E797-72ED-437B-B5CB-79E0C0AB39FF}"/>
          </ac:picMkLst>
        </pc:picChg>
      </pc:sldChg>
      <pc:sldChg chg="addSp delSp modSp mod">
        <pc:chgData name="Magno Neto" userId="5fdb62dd98ceb5b6" providerId="LiveId" clId="{D4D2202B-2E6B-4D61-98AB-7996E460D398}" dt="2020-07-23T19:47:39.360" v="19" actId="1076"/>
        <pc:sldMkLst>
          <pc:docMk/>
          <pc:sldMk cId="2668060966" sldId="257"/>
        </pc:sldMkLst>
        <pc:spChg chg="del mod">
          <ac:chgData name="Magno Neto" userId="5fdb62dd98ceb5b6" providerId="LiveId" clId="{D4D2202B-2E6B-4D61-98AB-7996E460D398}" dt="2020-07-23T19:42:35.228" v="3" actId="478"/>
          <ac:spMkLst>
            <pc:docMk/>
            <pc:sldMk cId="2668060966" sldId="257"/>
            <ac:spMk id="2" creationId="{00000000-0000-0000-0000-000000000000}"/>
          </ac:spMkLst>
        </pc:spChg>
        <pc:spChg chg="add del mod">
          <ac:chgData name="Magno Neto" userId="5fdb62dd98ceb5b6" providerId="LiveId" clId="{D4D2202B-2E6B-4D61-98AB-7996E460D398}" dt="2020-07-23T19:42:37.329" v="4" actId="478"/>
          <ac:spMkLst>
            <pc:docMk/>
            <pc:sldMk cId="2668060966" sldId="257"/>
            <ac:spMk id="4" creationId="{E3532783-CD55-4286-85A1-EBF49E80BF21}"/>
          </ac:spMkLst>
        </pc:spChg>
        <pc:spChg chg="del">
          <ac:chgData name="Magno Neto" userId="5fdb62dd98ceb5b6" providerId="LiveId" clId="{D4D2202B-2E6B-4D61-98AB-7996E460D398}" dt="2020-07-23T19:45:51.297" v="13" actId="478"/>
          <ac:spMkLst>
            <pc:docMk/>
            <pc:sldMk cId="2668060966" sldId="257"/>
            <ac:spMk id="5" creationId="{00000000-0000-0000-0000-000000000000}"/>
          </ac:spMkLst>
        </pc:spChg>
        <pc:spChg chg="mod">
          <ac:chgData name="Magno Neto" userId="5fdb62dd98ceb5b6" providerId="LiveId" clId="{D4D2202B-2E6B-4D61-98AB-7996E460D398}" dt="2020-07-23T19:45:46.776" v="11" actId="1076"/>
          <ac:spMkLst>
            <pc:docMk/>
            <pc:sldMk cId="2668060966" sldId="257"/>
            <ac:spMk id="9" creationId="{00000000-0000-0000-0000-000000000000}"/>
          </ac:spMkLst>
        </pc:spChg>
        <pc:graphicFrameChg chg="del">
          <ac:chgData name="Magno Neto" userId="5fdb62dd98ceb5b6" providerId="LiveId" clId="{D4D2202B-2E6B-4D61-98AB-7996E460D398}" dt="2020-07-23T19:45:49.690" v="12" actId="478"/>
          <ac:graphicFrameMkLst>
            <pc:docMk/>
            <pc:sldMk cId="2668060966" sldId="257"/>
            <ac:graphicFrameMk id="8" creationId="{00000000-0000-0000-0000-000000000000}"/>
          </ac:graphicFrameMkLst>
        </pc:graphicFrameChg>
        <pc:graphicFrameChg chg="add mod">
          <ac:chgData name="Magno Neto" userId="5fdb62dd98ceb5b6" providerId="LiveId" clId="{D4D2202B-2E6B-4D61-98AB-7996E460D398}" dt="2020-07-23T19:47:39.360" v="19" actId="1076"/>
          <ac:graphicFrameMkLst>
            <pc:docMk/>
            <pc:sldMk cId="2668060966" sldId="257"/>
            <ac:graphicFrameMk id="10" creationId="{F0BF643A-791F-4D39-9C0F-0EF2E6AD0E45}"/>
          </ac:graphicFrameMkLst>
        </pc:graphicFrameChg>
      </pc:sldChg>
      <pc:sldChg chg="del">
        <pc:chgData name="Magno Neto" userId="5fdb62dd98ceb5b6" providerId="LiveId" clId="{D4D2202B-2E6B-4D61-98AB-7996E460D398}" dt="2020-07-23T19:53:22.208" v="68" actId="47"/>
        <pc:sldMkLst>
          <pc:docMk/>
          <pc:sldMk cId="609431563" sldId="258"/>
        </pc:sldMkLst>
      </pc:sldChg>
      <pc:sldChg chg="del">
        <pc:chgData name="Magno Neto" userId="5fdb62dd98ceb5b6" providerId="LiveId" clId="{D4D2202B-2E6B-4D61-98AB-7996E460D398}" dt="2020-07-23T19:49:43.658" v="31" actId="47"/>
        <pc:sldMkLst>
          <pc:docMk/>
          <pc:sldMk cId="2670521824" sldId="260"/>
        </pc:sldMkLst>
      </pc:sldChg>
      <pc:sldChg chg="addSp delSp modSp mod">
        <pc:chgData name="Magno Neto" userId="5fdb62dd98ceb5b6" providerId="LiveId" clId="{D4D2202B-2E6B-4D61-98AB-7996E460D398}" dt="2020-07-24T16:26:15.321" v="528" actId="255"/>
        <pc:sldMkLst>
          <pc:docMk/>
          <pc:sldMk cId="1186002652" sldId="261"/>
        </pc:sldMkLst>
        <pc:spChg chg="del">
          <ac:chgData name="Magno Neto" userId="5fdb62dd98ceb5b6" providerId="LiveId" clId="{D4D2202B-2E6B-4D61-98AB-7996E460D398}" dt="2020-07-23T19:49:48.852" v="32" actId="478"/>
          <ac:spMkLst>
            <pc:docMk/>
            <pc:sldMk cId="1186002652" sldId="261"/>
            <ac:spMk id="2" creationId="{00000000-0000-0000-0000-000000000000}"/>
          </ac:spMkLst>
        </pc:spChg>
        <pc:spChg chg="add del mod">
          <ac:chgData name="Magno Neto" userId="5fdb62dd98ceb5b6" providerId="LiveId" clId="{D4D2202B-2E6B-4D61-98AB-7996E460D398}" dt="2020-07-23T19:49:50.105" v="33" actId="478"/>
          <ac:spMkLst>
            <pc:docMk/>
            <pc:sldMk cId="1186002652" sldId="261"/>
            <ac:spMk id="4" creationId="{6711A33D-E537-4E2C-8705-8EFBA64258EA}"/>
          </ac:spMkLst>
        </pc:spChg>
        <pc:spChg chg="del">
          <ac:chgData name="Magno Neto" userId="5fdb62dd98ceb5b6" providerId="LiveId" clId="{D4D2202B-2E6B-4D61-98AB-7996E460D398}" dt="2020-07-23T19:49:56.241" v="35" actId="478"/>
          <ac:spMkLst>
            <pc:docMk/>
            <pc:sldMk cId="1186002652" sldId="261"/>
            <ac:spMk id="5" creationId="{00000000-0000-0000-0000-000000000000}"/>
          </ac:spMkLst>
        </pc:spChg>
        <pc:spChg chg="mod">
          <ac:chgData name="Magno Neto" userId="5fdb62dd98ceb5b6" providerId="LiveId" clId="{D4D2202B-2E6B-4D61-98AB-7996E460D398}" dt="2020-07-24T16:26:15.321" v="528" actId="255"/>
          <ac:spMkLst>
            <pc:docMk/>
            <pc:sldMk cId="1186002652" sldId="261"/>
            <ac:spMk id="9" creationId="{00000000-0000-0000-0000-000000000000}"/>
          </ac:spMkLst>
        </pc:spChg>
        <pc:graphicFrameChg chg="del">
          <ac:chgData name="Magno Neto" userId="5fdb62dd98ceb5b6" providerId="LiveId" clId="{D4D2202B-2E6B-4D61-98AB-7996E460D398}" dt="2020-07-23T19:49:54.353" v="34" actId="478"/>
          <ac:graphicFrameMkLst>
            <pc:docMk/>
            <pc:sldMk cId="1186002652" sldId="261"/>
            <ac:graphicFrameMk id="8" creationId="{00000000-0000-0000-0000-000000000000}"/>
          </ac:graphicFrameMkLst>
        </pc:graphicFrameChg>
        <pc:graphicFrameChg chg="add mod">
          <ac:chgData name="Magno Neto" userId="5fdb62dd98ceb5b6" providerId="LiveId" clId="{D4D2202B-2E6B-4D61-98AB-7996E460D398}" dt="2020-07-23T19:51:12.984" v="52" actId="1076"/>
          <ac:graphicFrameMkLst>
            <pc:docMk/>
            <pc:sldMk cId="1186002652" sldId="261"/>
            <ac:graphicFrameMk id="10" creationId="{B5B92813-F471-48AC-8BBE-9738D4B52DD8}"/>
          </ac:graphicFrameMkLst>
        </pc:graphicFrameChg>
      </pc:sldChg>
      <pc:sldChg chg="del">
        <pc:chgData name="Magno Neto" userId="5fdb62dd98ceb5b6" providerId="LiveId" clId="{D4D2202B-2E6B-4D61-98AB-7996E460D398}" dt="2020-07-23T19:53:22.208" v="68" actId="47"/>
        <pc:sldMkLst>
          <pc:docMk/>
          <pc:sldMk cId="766438653" sldId="262"/>
        </pc:sldMkLst>
      </pc:sldChg>
      <pc:sldChg chg="del">
        <pc:chgData name="Magno Neto" userId="5fdb62dd98ceb5b6" providerId="LiveId" clId="{D4D2202B-2E6B-4D61-98AB-7996E460D398}" dt="2020-07-23T19:53:22.208" v="68" actId="47"/>
        <pc:sldMkLst>
          <pc:docMk/>
          <pc:sldMk cId="749398752" sldId="263"/>
        </pc:sldMkLst>
      </pc:sldChg>
      <pc:sldChg chg="del">
        <pc:chgData name="Magno Neto" userId="5fdb62dd98ceb5b6" providerId="LiveId" clId="{D4D2202B-2E6B-4D61-98AB-7996E460D398}" dt="2020-07-23T19:53:22.208" v="68" actId="47"/>
        <pc:sldMkLst>
          <pc:docMk/>
          <pc:sldMk cId="3451556581" sldId="264"/>
        </pc:sldMkLst>
      </pc:sldChg>
      <pc:sldChg chg="del">
        <pc:chgData name="Magno Neto" userId="5fdb62dd98ceb5b6" providerId="LiveId" clId="{D4D2202B-2E6B-4D61-98AB-7996E460D398}" dt="2020-07-23T19:53:22.208" v="68" actId="47"/>
        <pc:sldMkLst>
          <pc:docMk/>
          <pc:sldMk cId="2956116127" sldId="265"/>
        </pc:sldMkLst>
      </pc:sldChg>
      <pc:sldChg chg="del">
        <pc:chgData name="Magno Neto" userId="5fdb62dd98ceb5b6" providerId="LiveId" clId="{D4D2202B-2E6B-4D61-98AB-7996E460D398}" dt="2020-07-23T19:53:22.208" v="68" actId="47"/>
        <pc:sldMkLst>
          <pc:docMk/>
          <pc:sldMk cId="2964871394" sldId="266"/>
        </pc:sldMkLst>
      </pc:sldChg>
      <pc:sldChg chg="del">
        <pc:chgData name="Magno Neto" userId="5fdb62dd98ceb5b6" providerId="LiveId" clId="{D4D2202B-2E6B-4D61-98AB-7996E460D398}" dt="2020-07-23T19:53:22.208" v="68" actId="47"/>
        <pc:sldMkLst>
          <pc:docMk/>
          <pc:sldMk cId="3460496918" sldId="267"/>
        </pc:sldMkLst>
      </pc:sldChg>
      <pc:sldChg chg="del">
        <pc:chgData name="Magno Neto" userId="5fdb62dd98ceb5b6" providerId="LiveId" clId="{D4D2202B-2E6B-4D61-98AB-7996E460D398}" dt="2020-07-23T19:53:22.208" v="68" actId="47"/>
        <pc:sldMkLst>
          <pc:docMk/>
          <pc:sldMk cId="3864377560" sldId="268"/>
        </pc:sldMkLst>
      </pc:sldChg>
      <pc:sldChg chg="addSp delSp modSp add mod">
        <pc:chgData name="Magno Neto" userId="5fdb62dd98ceb5b6" providerId="LiveId" clId="{D4D2202B-2E6B-4D61-98AB-7996E460D398}" dt="2020-07-24T16:26:21.744" v="529" actId="255"/>
        <pc:sldMkLst>
          <pc:docMk/>
          <pc:sldMk cId="472639908" sldId="269"/>
        </pc:sldMkLst>
        <pc:spChg chg="mod">
          <ac:chgData name="Magno Neto" userId="5fdb62dd98ceb5b6" providerId="LiveId" clId="{D4D2202B-2E6B-4D61-98AB-7996E460D398}" dt="2020-07-24T16:26:21.744" v="529" actId="255"/>
          <ac:spMkLst>
            <pc:docMk/>
            <pc:sldMk cId="472639908" sldId="269"/>
            <ac:spMk id="9" creationId="{00000000-0000-0000-0000-000000000000}"/>
          </ac:spMkLst>
        </pc:spChg>
        <pc:graphicFrameChg chg="add mod">
          <ac:chgData name="Magno Neto" userId="5fdb62dd98ceb5b6" providerId="LiveId" clId="{D4D2202B-2E6B-4D61-98AB-7996E460D398}" dt="2020-07-23T19:51:43.944" v="58" actId="1076"/>
          <ac:graphicFrameMkLst>
            <pc:docMk/>
            <pc:sldMk cId="472639908" sldId="269"/>
            <ac:graphicFrameMk id="4" creationId="{662DD20C-68D7-4434-A469-6C7FDBE0B1D4}"/>
          </ac:graphicFrameMkLst>
        </pc:graphicFrameChg>
        <pc:graphicFrameChg chg="del">
          <ac:chgData name="Magno Neto" userId="5fdb62dd98ceb5b6" providerId="LiveId" clId="{D4D2202B-2E6B-4D61-98AB-7996E460D398}" dt="2020-07-23T19:51:23.752" v="54" actId="478"/>
          <ac:graphicFrameMkLst>
            <pc:docMk/>
            <pc:sldMk cId="472639908" sldId="269"/>
            <ac:graphicFrameMk id="10" creationId="{B5B92813-F471-48AC-8BBE-9738D4B52DD8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4T16:26:28.521" v="530" actId="255"/>
        <pc:sldMkLst>
          <pc:docMk/>
          <pc:sldMk cId="330223385" sldId="270"/>
        </pc:sldMkLst>
        <pc:spChg chg="mod">
          <ac:chgData name="Magno Neto" userId="5fdb62dd98ceb5b6" providerId="LiveId" clId="{D4D2202B-2E6B-4D61-98AB-7996E460D398}" dt="2020-07-24T16:26:28.521" v="530" actId="255"/>
          <ac:spMkLst>
            <pc:docMk/>
            <pc:sldMk cId="330223385" sldId="270"/>
            <ac:spMk id="9" creationId="{00000000-0000-0000-0000-000000000000}"/>
          </ac:spMkLst>
        </pc:spChg>
        <pc:graphicFrameChg chg="del">
          <ac:chgData name="Magno Neto" userId="5fdb62dd98ceb5b6" providerId="LiveId" clId="{D4D2202B-2E6B-4D61-98AB-7996E460D398}" dt="2020-07-23T19:52:05.256" v="60" actId="478"/>
          <ac:graphicFrameMkLst>
            <pc:docMk/>
            <pc:sldMk cId="330223385" sldId="270"/>
            <ac:graphicFrameMk id="4" creationId="{662DD20C-68D7-4434-A469-6C7FDBE0B1D4}"/>
          </ac:graphicFrameMkLst>
        </pc:graphicFrameChg>
        <pc:graphicFrameChg chg="add mod">
          <ac:chgData name="Magno Neto" userId="5fdb62dd98ceb5b6" providerId="LiveId" clId="{D4D2202B-2E6B-4D61-98AB-7996E460D398}" dt="2020-07-23T19:52:30.233" v="67" actId="1076"/>
          <ac:graphicFrameMkLst>
            <pc:docMk/>
            <pc:sldMk cId="330223385" sldId="270"/>
            <ac:graphicFrameMk id="5" creationId="{596A05F1-310A-4C62-8E7F-FE4CC33BE1A8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4T16:26:38.728" v="531" actId="255"/>
        <pc:sldMkLst>
          <pc:docMk/>
          <pc:sldMk cId="865275748" sldId="271"/>
        </pc:sldMkLst>
        <pc:spChg chg="mod">
          <ac:chgData name="Magno Neto" userId="5fdb62dd98ceb5b6" providerId="LiveId" clId="{D4D2202B-2E6B-4D61-98AB-7996E460D398}" dt="2020-07-24T16:26:38.728" v="531" actId="255"/>
          <ac:spMkLst>
            <pc:docMk/>
            <pc:sldMk cId="865275748" sldId="271"/>
            <ac:spMk id="9" creationId="{00000000-0000-0000-0000-000000000000}"/>
          </ac:spMkLst>
        </pc:spChg>
        <pc:graphicFrameChg chg="add mod">
          <ac:chgData name="Magno Neto" userId="5fdb62dd98ceb5b6" providerId="LiveId" clId="{D4D2202B-2E6B-4D61-98AB-7996E460D398}" dt="2020-07-23T19:54:50.521" v="175" actId="20577"/>
          <ac:graphicFrameMkLst>
            <pc:docMk/>
            <pc:sldMk cId="865275748" sldId="271"/>
            <ac:graphicFrameMk id="4" creationId="{1BF14283-F927-48CB-8567-04C68843F2D7}"/>
          </ac:graphicFrameMkLst>
        </pc:graphicFrameChg>
        <pc:graphicFrameChg chg="del">
          <ac:chgData name="Magno Neto" userId="5fdb62dd98ceb5b6" providerId="LiveId" clId="{D4D2202B-2E6B-4D61-98AB-7996E460D398}" dt="2020-07-23T19:53:50.375" v="70" actId="478"/>
          <ac:graphicFrameMkLst>
            <pc:docMk/>
            <pc:sldMk cId="865275748" sldId="271"/>
            <ac:graphicFrameMk id="5" creationId="{596A05F1-310A-4C62-8E7F-FE4CC33BE1A8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4T16:27:01.184" v="538" actId="20577"/>
        <pc:sldMkLst>
          <pc:docMk/>
          <pc:sldMk cId="2463245865" sldId="272"/>
        </pc:sldMkLst>
        <pc:spChg chg="mod">
          <ac:chgData name="Magno Neto" userId="5fdb62dd98ceb5b6" providerId="LiveId" clId="{D4D2202B-2E6B-4D61-98AB-7996E460D398}" dt="2020-07-24T16:27:01.184" v="538" actId="20577"/>
          <ac:spMkLst>
            <pc:docMk/>
            <pc:sldMk cId="2463245865" sldId="272"/>
            <ac:spMk id="9" creationId="{00000000-0000-0000-0000-000000000000}"/>
          </ac:spMkLst>
        </pc:spChg>
        <pc:graphicFrameChg chg="del">
          <ac:chgData name="Magno Neto" userId="5fdb62dd98ceb5b6" providerId="LiveId" clId="{D4D2202B-2E6B-4D61-98AB-7996E460D398}" dt="2020-07-23T19:56:10.368" v="177" actId="478"/>
          <ac:graphicFrameMkLst>
            <pc:docMk/>
            <pc:sldMk cId="2463245865" sldId="272"/>
            <ac:graphicFrameMk id="4" creationId="{1BF14283-F927-48CB-8567-04C68843F2D7}"/>
          </ac:graphicFrameMkLst>
        </pc:graphicFrameChg>
        <pc:graphicFrameChg chg="add mod">
          <ac:chgData name="Magno Neto" userId="5fdb62dd98ceb5b6" providerId="LiveId" clId="{D4D2202B-2E6B-4D61-98AB-7996E460D398}" dt="2020-07-23T19:58:09.521" v="224" actId="20577"/>
          <ac:graphicFrameMkLst>
            <pc:docMk/>
            <pc:sldMk cId="2463245865" sldId="272"/>
            <ac:graphicFrameMk id="5" creationId="{3D93C16F-5327-47D5-B343-9A4136D65789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4T16:27:14.943" v="540" actId="1076"/>
        <pc:sldMkLst>
          <pc:docMk/>
          <pc:sldMk cId="1608824632" sldId="273"/>
        </pc:sldMkLst>
        <pc:spChg chg="mod">
          <ac:chgData name="Magno Neto" userId="5fdb62dd98ceb5b6" providerId="LiveId" clId="{D4D2202B-2E6B-4D61-98AB-7996E460D398}" dt="2020-07-24T16:27:11.848" v="539" actId="255"/>
          <ac:spMkLst>
            <pc:docMk/>
            <pc:sldMk cId="1608824632" sldId="273"/>
            <ac:spMk id="9" creationId="{00000000-0000-0000-0000-000000000000}"/>
          </ac:spMkLst>
        </pc:spChg>
        <pc:graphicFrameChg chg="add mod">
          <ac:chgData name="Magno Neto" userId="5fdb62dd98ceb5b6" providerId="LiveId" clId="{D4D2202B-2E6B-4D61-98AB-7996E460D398}" dt="2020-07-24T16:27:14.943" v="540" actId="1076"/>
          <ac:graphicFrameMkLst>
            <pc:docMk/>
            <pc:sldMk cId="1608824632" sldId="273"/>
            <ac:graphicFrameMk id="4" creationId="{7D17068B-E10C-48D5-8FA8-1B9F7A5A93F0}"/>
          </ac:graphicFrameMkLst>
        </pc:graphicFrameChg>
        <pc:graphicFrameChg chg="del">
          <ac:chgData name="Magno Neto" userId="5fdb62dd98ceb5b6" providerId="LiveId" clId="{D4D2202B-2E6B-4D61-98AB-7996E460D398}" dt="2020-07-23T19:58:58.774" v="226" actId="478"/>
          <ac:graphicFrameMkLst>
            <pc:docMk/>
            <pc:sldMk cId="1608824632" sldId="273"/>
            <ac:graphicFrameMk id="5" creationId="{3D93C16F-5327-47D5-B343-9A4136D65789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4T16:27:23.991" v="542" actId="1076"/>
        <pc:sldMkLst>
          <pc:docMk/>
          <pc:sldMk cId="2969842187" sldId="274"/>
        </pc:sldMkLst>
        <pc:spChg chg="mod">
          <ac:chgData name="Magno Neto" userId="5fdb62dd98ceb5b6" providerId="LiveId" clId="{D4D2202B-2E6B-4D61-98AB-7996E460D398}" dt="2020-07-24T16:27:20.912" v="541" actId="255"/>
          <ac:spMkLst>
            <pc:docMk/>
            <pc:sldMk cId="2969842187" sldId="274"/>
            <ac:spMk id="9" creationId="{00000000-0000-0000-0000-000000000000}"/>
          </ac:spMkLst>
        </pc:spChg>
        <pc:graphicFrameChg chg="del">
          <ac:chgData name="Magno Neto" userId="5fdb62dd98ceb5b6" providerId="LiveId" clId="{D4D2202B-2E6B-4D61-98AB-7996E460D398}" dt="2020-07-23T20:00:10.576" v="252" actId="478"/>
          <ac:graphicFrameMkLst>
            <pc:docMk/>
            <pc:sldMk cId="2969842187" sldId="274"/>
            <ac:graphicFrameMk id="4" creationId="{7D17068B-E10C-48D5-8FA8-1B9F7A5A93F0}"/>
          </ac:graphicFrameMkLst>
        </pc:graphicFrameChg>
        <pc:graphicFrameChg chg="add mod">
          <ac:chgData name="Magno Neto" userId="5fdb62dd98ceb5b6" providerId="LiveId" clId="{D4D2202B-2E6B-4D61-98AB-7996E460D398}" dt="2020-07-24T16:27:23.991" v="542" actId="1076"/>
          <ac:graphicFrameMkLst>
            <pc:docMk/>
            <pc:sldMk cId="2969842187" sldId="274"/>
            <ac:graphicFrameMk id="5" creationId="{6C2B04FC-CEA2-4FE0-8516-4A02ECCBA431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4T16:27:34.214" v="544" actId="1076"/>
        <pc:sldMkLst>
          <pc:docMk/>
          <pc:sldMk cId="305789405" sldId="275"/>
        </pc:sldMkLst>
        <pc:spChg chg="mod">
          <ac:chgData name="Magno Neto" userId="5fdb62dd98ceb5b6" providerId="LiveId" clId="{D4D2202B-2E6B-4D61-98AB-7996E460D398}" dt="2020-07-24T16:27:31.361" v="543" actId="255"/>
          <ac:spMkLst>
            <pc:docMk/>
            <pc:sldMk cId="305789405" sldId="275"/>
            <ac:spMk id="9" creationId="{00000000-0000-0000-0000-000000000000}"/>
          </ac:spMkLst>
        </pc:spChg>
        <pc:graphicFrameChg chg="add mod">
          <ac:chgData name="Magno Neto" userId="5fdb62dd98ceb5b6" providerId="LiveId" clId="{D4D2202B-2E6B-4D61-98AB-7996E460D398}" dt="2020-07-24T16:27:34.214" v="544" actId="1076"/>
          <ac:graphicFrameMkLst>
            <pc:docMk/>
            <pc:sldMk cId="305789405" sldId="275"/>
            <ac:graphicFrameMk id="4" creationId="{1BDFE8BF-1C7E-4B3B-A644-7D49F4932178}"/>
          </ac:graphicFrameMkLst>
        </pc:graphicFrameChg>
        <pc:graphicFrameChg chg="del">
          <ac:chgData name="Magno Neto" userId="5fdb62dd98ceb5b6" providerId="LiveId" clId="{D4D2202B-2E6B-4D61-98AB-7996E460D398}" dt="2020-07-23T20:02:24.292" v="280" actId="478"/>
          <ac:graphicFrameMkLst>
            <pc:docMk/>
            <pc:sldMk cId="305789405" sldId="275"/>
            <ac:graphicFrameMk id="5" creationId="{6C2B04FC-CEA2-4FE0-8516-4A02ECCBA431}"/>
          </ac:graphicFrameMkLst>
        </pc:graphicFrameChg>
      </pc:sldChg>
      <pc:sldChg chg="addSp modSp add mod">
        <pc:chgData name="Magno Neto" userId="5fdb62dd98ceb5b6" providerId="LiveId" clId="{D4D2202B-2E6B-4D61-98AB-7996E460D398}" dt="2020-07-24T16:27:46.087" v="546" actId="1076"/>
        <pc:sldMkLst>
          <pc:docMk/>
          <pc:sldMk cId="1517301884" sldId="276"/>
        </pc:sldMkLst>
        <pc:spChg chg="mod">
          <ac:chgData name="Magno Neto" userId="5fdb62dd98ceb5b6" providerId="LiveId" clId="{D4D2202B-2E6B-4D61-98AB-7996E460D398}" dt="2020-07-24T16:27:41.848" v="545" actId="255"/>
          <ac:spMkLst>
            <pc:docMk/>
            <pc:sldMk cId="1517301884" sldId="276"/>
            <ac:spMk id="9" creationId="{00000000-0000-0000-0000-000000000000}"/>
          </ac:spMkLst>
        </pc:spChg>
        <pc:graphicFrameChg chg="add mod">
          <ac:chgData name="Magno Neto" userId="5fdb62dd98ceb5b6" providerId="LiveId" clId="{D4D2202B-2E6B-4D61-98AB-7996E460D398}" dt="2020-07-24T16:27:46.087" v="546" actId="1076"/>
          <ac:graphicFrameMkLst>
            <pc:docMk/>
            <pc:sldMk cId="1517301884" sldId="276"/>
            <ac:graphicFrameMk id="3" creationId="{01C4E980-9BC6-4252-9BE6-8EDB644FE395}"/>
          </ac:graphicFrameMkLst>
        </pc:graphicFrameChg>
      </pc:sldChg>
      <pc:sldChg chg="delSp modSp add mod">
        <pc:chgData name="Magno Neto" userId="5fdb62dd98ceb5b6" providerId="LiveId" clId="{D4D2202B-2E6B-4D61-98AB-7996E460D398}" dt="2020-07-23T20:05:07.650" v="339" actId="255"/>
        <pc:sldMkLst>
          <pc:docMk/>
          <pc:sldMk cId="2682083777" sldId="277"/>
        </pc:sldMkLst>
        <pc:spChg chg="mod">
          <ac:chgData name="Magno Neto" userId="5fdb62dd98ceb5b6" providerId="LiveId" clId="{D4D2202B-2E6B-4D61-98AB-7996E460D398}" dt="2020-07-23T20:05:07.650" v="339" actId="255"/>
          <ac:spMkLst>
            <pc:docMk/>
            <pc:sldMk cId="2682083777" sldId="277"/>
            <ac:spMk id="9" creationId="{00000000-0000-0000-0000-000000000000}"/>
          </ac:spMkLst>
        </pc:spChg>
        <pc:graphicFrameChg chg="del">
          <ac:chgData name="Magno Neto" userId="5fdb62dd98ceb5b6" providerId="LiveId" clId="{D4D2202B-2E6B-4D61-98AB-7996E460D398}" dt="2020-07-23T20:04:34.807" v="314" actId="478"/>
          <ac:graphicFrameMkLst>
            <pc:docMk/>
            <pc:sldMk cId="2682083777" sldId="277"/>
            <ac:graphicFrameMk id="3" creationId="{01C4E980-9BC6-4252-9BE6-8EDB644FE395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3T20:26:56.746" v="455" actId="20577"/>
        <pc:sldMkLst>
          <pc:docMk/>
          <pc:sldMk cId="2551328988" sldId="278"/>
        </pc:sldMkLst>
        <pc:spChg chg="mod">
          <ac:chgData name="Magno Neto" userId="5fdb62dd98ceb5b6" providerId="LiveId" clId="{D4D2202B-2E6B-4D61-98AB-7996E460D398}" dt="2020-07-23T20:26:56.746" v="455" actId="20577"/>
          <ac:spMkLst>
            <pc:docMk/>
            <pc:sldMk cId="2551328988" sldId="278"/>
            <ac:spMk id="9" creationId="{00000000-0000-0000-0000-000000000000}"/>
          </ac:spMkLst>
        </pc:spChg>
        <pc:graphicFrameChg chg="add del mod">
          <ac:chgData name="Magno Neto" userId="5fdb62dd98ceb5b6" providerId="LiveId" clId="{D4D2202B-2E6B-4D61-98AB-7996E460D398}" dt="2020-07-23T20:22:07.143" v="366" actId="478"/>
          <ac:graphicFrameMkLst>
            <pc:docMk/>
            <pc:sldMk cId="2551328988" sldId="278"/>
            <ac:graphicFrameMk id="2" creationId="{FADA1544-4137-4F38-B91F-5AE73158D274}"/>
          </ac:graphicFrameMkLst>
        </pc:graphicFrameChg>
        <pc:graphicFrameChg chg="add del mod">
          <ac:chgData name="Magno Neto" userId="5fdb62dd98ceb5b6" providerId="LiveId" clId="{D4D2202B-2E6B-4D61-98AB-7996E460D398}" dt="2020-07-23T20:22:08.532" v="367" actId="478"/>
          <ac:graphicFrameMkLst>
            <pc:docMk/>
            <pc:sldMk cId="2551328988" sldId="278"/>
            <ac:graphicFrameMk id="3" creationId="{AE2579A7-5375-4B67-9C66-9D0DBF9688A0}"/>
          </ac:graphicFrameMkLst>
        </pc:graphicFrameChg>
        <pc:graphicFrameChg chg="add del mod modGraphic">
          <ac:chgData name="Magno Neto" userId="5fdb62dd98ceb5b6" providerId="LiveId" clId="{D4D2202B-2E6B-4D61-98AB-7996E460D398}" dt="2020-07-23T20:22:12.067" v="370" actId="478"/>
          <ac:graphicFrameMkLst>
            <pc:docMk/>
            <pc:sldMk cId="2551328988" sldId="278"/>
            <ac:graphicFrameMk id="4" creationId="{1EFBF26C-08FB-4172-AF5B-F5CA9D9B2AAB}"/>
          </ac:graphicFrameMkLst>
        </pc:graphicFrameChg>
        <pc:graphicFrameChg chg="add del mod">
          <ac:chgData name="Magno Neto" userId="5fdb62dd98ceb5b6" providerId="LiveId" clId="{D4D2202B-2E6B-4D61-98AB-7996E460D398}" dt="2020-07-23T20:22:09.706" v="368" actId="478"/>
          <ac:graphicFrameMkLst>
            <pc:docMk/>
            <pc:sldMk cId="2551328988" sldId="278"/>
            <ac:graphicFrameMk id="5" creationId="{682372DF-2FB7-4E36-A2D3-0C453955BA59}"/>
          </ac:graphicFrameMkLst>
        </pc:graphicFrameChg>
        <pc:graphicFrameChg chg="add del mod">
          <ac:chgData name="Magno Neto" userId="5fdb62dd98ceb5b6" providerId="LiveId" clId="{D4D2202B-2E6B-4D61-98AB-7996E460D398}" dt="2020-07-23T20:21:25.618" v="362"/>
          <ac:graphicFrameMkLst>
            <pc:docMk/>
            <pc:sldMk cId="2551328988" sldId="278"/>
            <ac:graphicFrameMk id="6" creationId="{B1C1EF35-58F7-447C-A276-B64FB42FB5BD}"/>
          </ac:graphicFrameMkLst>
        </pc:graphicFrameChg>
        <pc:graphicFrameChg chg="add del mod">
          <ac:chgData name="Magno Neto" userId="5fdb62dd98ceb5b6" providerId="LiveId" clId="{D4D2202B-2E6B-4D61-98AB-7996E460D398}" dt="2020-07-23T20:22:12.962" v="371" actId="478"/>
          <ac:graphicFrameMkLst>
            <pc:docMk/>
            <pc:sldMk cId="2551328988" sldId="278"/>
            <ac:graphicFrameMk id="7" creationId="{BC156348-96CE-4DC5-9471-3845B33550A8}"/>
          </ac:graphicFrameMkLst>
        </pc:graphicFrameChg>
        <pc:graphicFrameChg chg="add mod modGraphic">
          <ac:chgData name="Magno Neto" userId="5fdb62dd98ceb5b6" providerId="LiveId" clId="{D4D2202B-2E6B-4D61-98AB-7996E460D398}" dt="2020-07-23T20:26:23.770" v="434" actId="1076"/>
          <ac:graphicFrameMkLst>
            <pc:docMk/>
            <pc:sldMk cId="2551328988" sldId="278"/>
            <ac:graphicFrameMk id="8" creationId="{7C402AFC-9ABB-4C49-A7F9-E601533563B8}"/>
          </ac:graphicFrameMkLst>
        </pc:graphicFrameChg>
        <pc:graphicFrameChg chg="add del mod">
          <ac:chgData name="Magno Neto" userId="5fdb62dd98ceb5b6" providerId="LiveId" clId="{D4D2202B-2E6B-4D61-98AB-7996E460D398}" dt="2020-07-23T20:22:36.649" v="375"/>
          <ac:graphicFrameMkLst>
            <pc:docMk/>
            <pc:sldMk cId="2551328988" sldId="278"/>
            <ac:graphicFrameMk id="10" creationId="{E9E4C73D-7431-4771-9232-B7C7F73F164F}"/>
          </ac:graphicFrameMkLst>
        </pc:graphicFrameChg>
        <pc:graphicFrameChg chg="add mod modGraphic">
          <ac:chgData name="Magno Neto" userId="5fdb62dd98ceb5b6" providerId="LiveId" clId="{D4D2202B-2E6B-4D61-98AB-7996E460D398}" dt="2020-07-23T20:25:16.777" v="416"/>
          <ac:graphicFrameMkLst>
            <pc:docMk/>
            <pc:sldMk cId="2551328988" sldId="278"/>
            <ac:graphicFrameMk id="11" creationId="{CAC7C744-C958-4665-A0DE-6203AB53D729}"/>
          </ac:graphicFrameMkLst>
        </pc:graphicFrameChg>
        <pc:graphicFrameChg chg="add mod modGraphic">
          <ac:chgData name="Magno Neto" userId="5fdb62dd98ceb5b6" providerId="LiveId" clId="{D4D2202B-2E6B-4D61-98AB-7996E460D398}" dt="2020-07-23T20:26:04.828" v="431" actId="113"/>
          <ac:graphicFrameMkLst>
            <pc:docMk/>
            <pc:sldMk cId="2551328988" sldId="278"/>
            <ac:graphicFrameMk id="12" creationId="{624B59D3-303E-48A5-BA55-C086E077DBF5}"/>
          </ac:graphicFrameMkLst>
        </pc:graphicFrameChg>
        <pc:graphicFrameChg chg="add mod modGraphic">
          <ac:chgData name="Magno Neto" userId="5fdb62dd98ceb5b6" providerId="LiveId" clId="{D4D2202B-2E6B-4D61-98AB-7996E460D398}" dt="2020-07-23T20:26:26.794" v="435" actId="1076"/>
          <ac:graphicFrameMkLst>
            <pc:docMk/>
            <pc:sldMk cId="2551328988" sldId="278"/>
            <ac:graphicFrameMk id="13" creationId="{4325E0F8-430F-4DE3-B103-3A1800ADE660}"/>
          </ac:graphicFrameMkLst>
        </pc:graphicFrameChg>
        <pc:graphicFrameChg chg="add mod modGraphic">
          <ac:chgData name="Magno Neto" userId="5fdb62dd98ceb5b6" providerId="LiveId" clId="{D4D2202B-2E6B-4D61-98AB-7996E460D398}" dt="2020-07-23T20:26:30.114" v="436" actId="14100"/>
          <ac:graphicFrameMkLst>
            <pc:docMk/>
            <pc:sldMk cId="2551328988" sldId="278"/>
            <ac:graphicFrameMk id="14" creationId="{13AC60B0-91AC-4534-B133-C7367F1D6C08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4T14:28:22.472" v="511" actId="255"/>
        <pc:sldMkLst>
          <pc:docMk/>
          <pc:sldMk cId="436151616" sldId="279"/>
        </pc:sldMkLst>
        <pc:spChg chg="mod">
          <ac:chgData name="Magno Neto" userId="5fdb62dd98ceb5b6" providerId="LiveId" clId="{D4D2202B-2E6B-4D61-98AB-7996E460D398}" dt="2020-07-24T14:27:48.105" v="500" actId="1076"/>
          <ac:spMkLst>
            <pc:docMk/>
            <pc:sldMk cId="436151616" sldId="279"/>
            <ac:spMk id="9" creationId="{00000000-0000-0000-0000-000000000000}"/>
          </ac:spMkLst>
        </pc:spChg>
        <pc:graphicFrameChg chg="del modGraphic">
          <ac:chgData name="Magno Neto" userId="5fdb62dd98ceb5b6" providerId="LiveId" clId="{D4D2202B-2E6B-4D61-98AB-7996E460D398}" dt="2020-07-24T14:27:49.565" v="501" actId="478"/>
          <ac:graphicFrameMkLst>
            <pc:docMk/>
            <pc:sldMk cId="436151616" sldId="279"/>
            <ac:graphicFrameMk id="8" creationId="{7C402AFC-9ABB-4C49-A7F9-E601533563B8}"/>
          </ac:graphicFrameMkLst>
        </pc:graphicFrameChg>
        <pc:graphicFrameChg chg="add mod">
          <ac:chgData name="Magno Neto" userId="5fdb62dd98ceb5b6" providerId="LiveId" clId="{D4D2202B-2E6B-4D61-98AB-7996E460D398}" dt="2020-07-24T14:28:22.472" v="511" actId="255"/>
          <ac:graphicFrameMkLst>
            <pc:docMk/>
            <pc:sldMk cId="436151616" sldId="279"/>
            <ac:graphicFrameMk id="10" creationId="{B3751704-86C8-4413-B0D3-9BDD5CDB624A}"/>
          </ac:graphicFrameMkLst>
        </pc:graphicFrameChg>
        <pc:graphicFrameChg chg="del">
          <ac:chgData name="Magno Neto" userId="5fdb62dd98ceb5b6" providerId="LiveId" clId="{D4D2202B-2E6B-4D61-98AB-7996E460D398}" dt="2020-07-24T14:27:51.216" v="502" actId="478"/>
          <ac:graphicFrameMkLst>
            <pc:docMk/>
            <pc:sldMk cId="436151616" sldId="279"/>
            <ac:graphicFrameMk id="11" creationId="{CAC7C744-C958-4665-A0DE-6203AB53D729}"/>
          </ac:graphicFrameMkLst>
        </pc:graphicFrameChg>
        <pc:graphicFrameChg chg="del">
          <ac:chgData name="Magno Neto" userId="5fdb62dd98ceb5b6" providerId="LiveId" clId="{D4D2202B-2E6B-4D61-98AB-7996E460D398}" dt="2020-07-24T14:27:52.880" v="503" actId="478"/>
          <ac:graphicFrameMkLst>
            <pc:docMk/>
            <pc:sldMk cId="436151616" sldId="279"/>
            <ac:graphicFrameMk id="12" creationId="{624B59D3-303E-48A5-BA55-C086E077DBF5}"/>
          </ac:graphicFrameMkLst>
        </pc:graphicFrameChg>
        <pc:graphicFrameChg chg="del">
          <ac:chgData name="Magno Neto" userId="5fdb62dd98ceb5b6" providerId="LiveId" clId="{D4D2202B-2E6B-4D61-98AB-7996E460D398}" dt="2020-07-24T14:27:54.208" v="504" actId="478"/>
          <ac:graphicFrameMkLst>
            <pc:docMk/>
            <pc:sldMk cId="436151616" sldId="279"/>
            <ac:graphicFrameMk id="13" creationId="{4325E0F8-430F-4DE3-B103-3A1800ADE660}"/>
          </ac:graphicFrameMkLst>
        </pc:graphicFrameChg>
        <pc:graphicFrameChg chg="del">
          <ac:chgData name="Magno Neto" userId="5fdb62dd98ceb5b6" providerId="LiveId" clId="{D4D2202B-2E6B-4D61-98AB-7996E460D398}" dt="2020-07-24T14:27:55.367" v="505" actId="478"/>
          <ac:graphicFrameMkLst>
            <pc:docMk/>
            <pc:sldMk cId="436151616" sldId="279"/>
            <ac:graphicFrameMk id="14" creationId="{13AC60B0-91AC-4534-B133-C7367F1D6C08}"/>
          </ac:graphicFrameMkLst>
        </pc:graphicFrameChg>
      </pc:sldChg>
      <pc:sldChg chg="addSp delSp modSp add mod">
        <pc:chgData name="Magno Neto" userId="5fdb62dd98ceb5b6" providerId="LiveId" clId="{D4D2202B-2E6B-4D61-98AB-7996E460D398}" dt="2020-07-24T14:35:30.474" v="527"/>
        <pc:sldMkLst>
          <pc:docMk/>
          <pc:sldMk cId="3114725167" sldId="280"/>
        </pc:sldMkLst>
        <pc:graphicFrameChg chg="add mod">
          <ac:chgData name="Magno Neto" userId="5fdb62dd98ceb5b6" providerId="LiveId" clId="{D4D2202B-2E6B-4D61-98AB-7996E460D398}" dt="2020-07-24T14:35:30.474" v="527"/>
          <ac:graphicFrameMkLst>
            <pc:docMk/>
            <pc:sldMk cId="3114725167" sldId="280"/>
            <ac:graphicFrameMk id="4" creationId="{46C115EE-3A20-4B8F-A0D9-029023832A39}"/>
          </ac:graphicFrameMkLst>
        </pc:graphicFrameChg>
        <pc:graphicFrameChg chg="del">
          <ac:chgData name="Magno Neto" userId="5fdb62dd98ceb5b6" providerId="LiveId" clId="{D4D2202B-2E6B-4D61-98AB-7996E460D398}" dt="2020-07-24T14:28:31.863" v="513" actId="478"/>
          <ac:graphicFrameMkLst>
            <pc:docMk/>
            <pc:sldMk cId="3114725167" sldId="280"/>
            <ac:graphicFrameMk id="10" creationId="{B3751704-86C8-4413-B0D3-9BDD5CDB624A}"/>
          </ac:graphicFrameMkLst>
        </pc:graphicFrameChg>
      </pc:sldChg>
    </pc:docChg>
  </pc:docChgLst>
  <pc:docChgLst>
    <pc:chgData name="Magno Neto" userId="5fdb62dd98ceb5b6" providerId="LiveId" clId="{2E913E88-9123-4F25-9E79-30302538FEED}"/>
    <pc:docChg chg="custSel modSld">
      <pc:chgData name="Magno Neto" userId="5fdb62dd98ceb5b6" providerId="LiveId" clId="{2E913E88-9123-4F25-9E79-30302538FEED}" dt="2020-08-24T12:03:15.975" v="106" actId="14100"/>
      <pc:docMkLst>
        <pc:docMk/>
      </pc:docMkLst>
      <pc:sldChg chg="modSp mod">
        <pc:chgData name="Magno Neto" userId="5fdb62dd98ceb5b6" providerId="LiveId" clId="{2E913E88-9123-4F25-9E79-30302538FEED}" dt="2020-08-24T11:55:18.321" v="79" actId="20577"/>
        <pc:sldMkLst>
          <pc:docMk/>
          <pc:sldMk cId="2551328988" sldId="278"/>
        </pc:sldMkLst>
        <pc:graphicFrameChg chg="modGraphic">
          <ac:chgData name="Magno Neto" userId="5fdb62dd98ceb5b6" providerId="LiveId" clId="{2E913E88-9123-4F25-9E79-30302538FEED}" dt="2020-08-24T11:53:44.556" v="23" actId="20577"/>
          <ac:graphicFrameMkLst>
            <pc:docMk/>
            <pc:sldMk cId="2551328988" sldId="278"/>
            <ac:graphicFrameMk id="8" creationId="{7C402AFC-9ABB-4C49-A7F9-E601533563B8}"/>
          </ac:graphicFrameMkLst>
        </pc:graphicFrameChg>
        <pc:graphicFrameChg chg="modGraphic">
          <ac:chgData name="Magno Neto" userId="5fdb62dd98ceb5b6" providerId="LiveId" clId="{2E913E88-9123-4F25-9E79-30302538FEED}" dt="2020-08-24T11:54:05.891" v="33" actId="20577"/>
          <ac:graphicFrameMkLst>
            <pc:docMk/>
            <pc:sldMk cId="2551328988" sldId="278"/>
            <ac:graphicFrameMk id="11" creationId="{CAC7C744-C958-4665-A0DE-6203AB53D729}"/>
          </ac:graphicFrameMkLst>
        </pc:graphicFrameChg>
        <pc:graphicFrameChg chg="modGraphic">
          <ac:chgData name="Magno Neto" userId="5fdb62dd98ceb5b6" providerId="LiveId" clId="{2E913E88-9123-4F25-9E79-30302538FEED}" dt="2020-08-24T11:54:40.462" v="49" actId="20577"/>
          <ac:graphicFrameMkLst>
            <pc:docMk/>
            <pc:sldMk cId="2551328988" sldId="278"/>
            <ac:graphicFrameMk id="12" creationId="{624B59D3-303E-48A5-BA55-C086E077DBF5}"/>
          </ac:graphicFrameMkLst>
        </pc:graphicFrameChg>
        <pc:graphicFrameChg chg="modGraphic">
          <ac:chgData name="Magno Neto" userId="5fdb62dd98ceb5b6" providerId="LiveId" clId="{2E913E88-9123-4F25-9E79-30302538FEED}" dt="2020-08-24T11:54:57.443" v="61" actId="20577"/>
          <ac:graphicFrameMkLst>
            <pc:docMk/>
            <pc:sldMk cId="2551328988" sldId="278"/>
            <ac:graphicFrameMk id="13" creationId="{4325E0F8-430F-4DE3-B103-3A1800ADE660}"/>
          </ac:graphicFrameMkLst>
        </pc:graphicFrameChg>
        <pc:graphicFrameChg chg="modGraphic">
          <ac:chgData name="Magno Neto" userId="5fdb62dd98ceb5b6" providerId="LiveId" clId="{2E913E88-9123-4F25-9E79-30302538FEED}" dt="2020-08-24T11:55:18.321" v="79" actId="20577"/>
          <ac:graphicFrameMkLst>
            <pc:docMk/>
            <pc:sldMk cId="2551328988" sldId="278"/>
            <ac:graphicFrameMk id="14" creationId="{13AC60B0-91AC-4534-B133-C7367F1D6C08}"/>
          </ac:graphicFrameMkLst>
        </pc:graphicFrameChg>
      </pc:sldChg>
      <pc:sldChg chg="mod">
        <pc:chgData name="Magno Neto" userId="5fdb62dd98ceb5b6" providerId="LiveId" clId="{2E913E88-9123-4F25-9E79-30302538FEED}" dt="2020-08-24T11:56:44.888" v="80" actId="27918"/>
        <pc:sldMkLst>
          <pc:docMk/>
          <pc:sldMk cId="436151616" sldId="279"/>
        </pc:sldMkLst>
      </pc:sldChg>
      <pc:sldChg chg="addSp delSp modSp mod">
        <pc:chgData name="Magno Neto" userId="5fdb62dd98ceb5b6" providerId="LiveId" clId="{2E913E88-9123-4F25-9E79-30302538FEED}" dt="2020-08-24T12:03:15.975" v="106" actId="14100"/>
        <pc:sldMkLst>
          <pc:docMk/>
          <pc:sldMk cId="3114725167" sldId="280"/>
        </pc:sldMkLst>
        <pc:graphicFrameChg chg="del mod">
          <ac:chgData name="Magno Neto" userId="5fdb62dd98ceb5b6" providerId="LiveId" clId="{2E913E88-9123-4F25-9E79-30302538FEED}" dt="2020-08-24T12:01:15.383" v="84" actId="478"/>
          <ac:graphicFrameMkLst>
            <pc:docMk/>
            <pc:sldMk cId="3114725167" sldId="280"/>
            <ac:graphicFrameMk id="4" creationId="{46C115EE-3A20-4B8F-A0D9-029023832A39}"/>
          </ac:graphicFrameMkLst>
        </pc:graphicFrameChg>
        <pc:graphicFrameChg chg="add mod">
          <ac:chgData name="Magno Neto" userId="5fdb62dd98ceb5b6" providerId="LiveId" clId="{2E913E88-9123-4F25-9E79-30302538FEED}" dt="2020-08-24T12:03:15.975" v="106" actId="14100"/>
          <ac:graphicFrameMkLst>
            <pc:docMk/>
            <pc:sldMk cId="3114725167" sldId="280"/>
            <ac:graphicFrameMk id="5" creationId="{46C115EE-3A20-4B8F-A0D9-029023832A39}"/>
          </ac:graphicFrameMkLst>
        </pc:graphicFrameChg>
      </pc:sldChg>
    </pc:docChg>
  </pc:docChgLst>
  <pc:docChgLst>
    <pc:chgData name="Magno Neto" userId="5fdb62dd98ceb5b6" providerId="LiveId" clId="{763A1B18-2775-4FD6-8B4C-7DA3AE37B751}"/>
    <pc:docChg chg="custSel modSld">
      <pc:chgData name="Magno Neto" userId="5fdb62dd98ceb5b6" providerId="LiveId" clId="{763A1B18-2775-4FD6-8B4C-7DA3AE37B751}" dt="2020-07-23T19:41:05.169" v="3" actId="20577"/>
      <pc:docMkLst>
        <pc:docMk/>
      </pc:docMkLst>
      <pc:sldChg chg="modSp mod">
        <pc:chgData name="Magno Neto" userId="5fdb62dd98ceb5b6" providerId="LiveId" clId="{763A1B18-2775-4FD6-8B4C-7DA3AE37B751}" dt="2020-07-23T19:41:05.169" v="3" actId="20577"/>
        <pc:sldMkLst>
          <pc:docMk/>
          <pc:sldMk cId="3028979955" sldId="256"/>
        </pc:sldMkLst>
        <pc:spChg chg="mod">
          <ac:chgData name="Magno Neto" userId="5fdb62dd98ceb5b6" providerId="LiveId" clId="{763A1B18-2775-4FD6-8B4C-7DA3AE37B751}" dt="2020-07-23T19:41:05.169" v="3" actId="20577"/>
          <ac:spMkLst>
            <pc:docMk/>
            <pc:sldMk cId="3028979955" sldId="256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https://d.docs.live.net/5fdb62dd98ceb5b6/TJES/Apresentacao%20-%2024-07-2020/APRESENTA&#199;&#195;O%20-%2024-07-2020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dirty="0"/>
              <a:t>META 3 – PERCENTUA</a:t>
            </a:r>
            <a:r>
              <a:rPr lang="pt-BR" baseline="0" dirty="0"/>
              <a:t>L DE CUMPRIMENTO -  Ano 2019</a:t>
            </a:r>
            <a:endParaRPr lang="pt-BR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0578513061058792E-2"/>
          <c:y val="0.11720169732923091"/>
          <c:w val="0.91271650991812536"/>
          <c:h val="0.7467069580227112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</c:spPr>
          <c:invertIfNegative val="0"/>
          <c:dPt>
            <c:idx val="14"/>
            <c:invertIfNegative val="0"/>
            <c:bubble3D val="0"/>
            <c:spPr>
              <a:solidFill>
                <a:sysClr val="windowText" lastClr="000000">
                  <a:lumMod val="75000"/>
                  <a:lumOff val="2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1-2FB3-46D3-BD9C-CF99C57C7F7E}"/>
              </c:ext>
            </c:extLst>
          </c:dPt>
          <c:dPt>
            <c:idx val="2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FB3-46D3-BD9C-CF99C57C7F7E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B3-46D3-BD9C-CF99C57C7F7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B3-46D3-BD9C-CF99C57C7F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B3-46D3-BD9C-CF99C57C7F7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B3-46D3-BD9C-CF99C57C7F7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B3-46D3-BD9C-CF99C57C7F7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B3-46D3-BD9C-CF99C57C7F7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FB3-46D3-BD9C-CF99C57C7F7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FB3-46D3-BD9C-CF99C57C7F7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B3-46D3-BD9C-CF99C57C7F7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B3-46D3-BD9C-CF99C57C7F7E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FB3-46D3-BD9C-CF99C57C7F7E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FB3-46D3-BD9C-CF99C57C7F7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FB3-46D3-BD9C-CF99C57C7F7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FB3-46D3-BD9C-CF99C57C7F7E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FB3-46D3-BD9C-CF99C57C7F7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B3-46D3-BD9C-CF99C57C7F7E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B3-46D3-BD9C-CF99C57C7F7E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B3-46D3-BD9C-CF99C57C7F7E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FB3-46D3-BD9C-CF99C57C7F7E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FB3-46D3-BD9C-CF99C57C7F7E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FB3-46D3-BD9C-CF99C57C7F7E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FB3-46D3-BD9C-CF99C57C7F7E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FB3-46D3-BD9C-CF99C57C7F7E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B3-46D3-BD9C-CF99C57C7F7E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FB3-46D3-BD9C-CF99C57C7F7E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FB3-46D3-BD9C-CF99C57C7F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'[APRESENTAÇÃO - 24-07-2020.xlsx]META 3'!$C$3:$C$29</c:f>
              <c:strCache>
                <c:ptCount val="27"/>
                <c:pt idx="0">
                  <c:v>TJMT</c:v>
                </c:pt>
                <c:pt idx="1">
                  <c:v>TJPB</c:v>
                </c:pt>
                <c:pt idx="2">
                  <c:v>TJRS</c:v>
                </c:pt>
                <c:pt idx="3">
                  <c:v>TJPI</c:v>
                </c:pt>
                <c:pt idx="4">
                  <c:v>TJDFT</c:v>
                </c:pt>
                <c:pt idx="5">
                  <c:v>TJAM</c:v>
                </c:pt>
                <c:pt idx="6">
                  <c:v>TJRR</c:v>
                </c:pt>
                <c:pt idx="7">
                  <c:v>TJSE</c:v>
                </c:pt>
                <c:pt idx="8">
                  <c:v>TJAP</c:v>
                </c:pt>
                <c:pt idx="9">
                  <c:v>TJRJ</c:v>
                </c:pt>
                <c:pt idx="10">
                  <c:v>TJPR</c:v>
                </c:pt>
                <c:pt idx="11">
                  <c:v>TJPE</c:v>
                </c:pt>
                <c:pt idx="12">
                  <c:v>TJAL</c:v>
                </c:pt>
                <c:pt idx="13">
                  <c:v>TJRO</c:v>
                </c:pt>
                <c:pt idx="14">
                  <c:v>TJES</c:v>
                </c:pt>
                <c:pt idx="15">
                  <c:v>TJMS</c:v>
                </c:pt>
                <c:pt idx="16">
                  <c:v>TJRN</c:v>
                </c:pt>
                <c:pt idx="17">
                  <c:v>TJMG</c:v>
                </c:pt>
                <c:pt idx="18">
                  <c:v>TJSP</c:v>
                </c:pt>
                <c:pt idx="19">
                  <c:v>TJPA</c:v>
                </c:pt>
                <c:pt idx="20">
                  <c:v>TJMA</c:v>
                </c:pt>
                <c:pt idx="21">
                  <c:v>TJCE</c:v>
                </c:pt>
                <c:pt idx="22">
                  <c:v>TJAC</c:v>
                </c:pt>
                <c:pt idx="23">
                  <c:v>TJTO</c:v>
                </c:pt>
                <c:pt idx="24">
                  <c:v>TJBA</c:v>
                </c:pt>
                <c:pt idx="25">
                  <c:v>TJGO</c:v>
                </c:pt>
                <c:pt idx="26">
                  <c:v>TJSC</c:v>
                </c:pt>
              </c:strCache>
            </c:strRef>
          </c:cat>
          <c:val>
            <c:numRef>
              <c:f>'[APRESENTAÇÃO - 24-07-2020.xlsx]META 3'!$D$3:$D$29</c:f>
              <c:numCache>
                <c:formatCode>General</c:formatCode>
                <c:ptCount val="27"/>
                <c:pt idx="0">
                  <c:v>105.36</c:v>
                </c:pt>
                <c:pt idx="1">
                  <c:v>105.04</c:v>
                </c:pt>
                <c:pt idx="2">
                  <c:v>103.27</c:v>
                </c:pt>
                <c:pt idx="3">
                  <c:v>102.39</c:v>
                </c:pt>
                <c:pt idx="4">
                  <c:v>102.32</c:v>
                </c:pt>
                <c:pt idx="5">
                  <c:v>101.71</c:v>
                </c:pt>
                <c:pt idx="6">
                  <c:v>101.21</c:v>
                </c:pt>
                <c:pt idx="7">
                  <c:v>94.91</c:v>
                </c:pt>
                <c:pt idx="8">
                  <c:v>94.65</c:v>
                </c:pt>
                <c:pt idx="9">
                  <c:v>94.5</c:v>
                </c:pt>
                <c:pt idx="10">
                  <c:v>94.15</c:v>
                </c:pt>
                <c:pt idx="11">
                  <c:v>90.6</c:v>
                </c:pt>
                <c:pt idx="12">
                  <c:v>86.47</c:v>
                </c:pt>
                <c:pt idx="13">
                  <c:v>86.44</c:v>
                </c:pt>
                <c:pt idx="14">
                  <c:v>85.89</c:v>
                </c:pt>
                <c:pt idx="15">
                  <c:v>84.24</c:v>
                </c:pt>
                <c:pt idx="16">
                  <c:v>83.98</c:v>
                </c:pt>
                <c:pt idx="17">
                  <c:v>83.62</c:v>
                </c:pt>
                <c:pt idx="18">
                  <c:v>79.59</c:v>
                </c:pt>
                <c:pt idx="19">
                  <c:v>79.11</c:v>
                </c:pt>
                <c:pt idx="20">
                  <c:v>74.260000000000005</c:v>
                </c:pt>
                <c:pt idx="21">
                  <c:v>73.7</c:v>
                </c:pt>
                <c:pt idx="22">
                  <c:v>73.19</c:v>
                </c:pt>
                <c:pt idx="23">
                  <c:v>68.59</c:v>
                </c:pt>
                <c:pt idx="24">
                  <c:v>64.86</c:v>
                </c:pt>
                <c:pt idx="25">
                  <c:v>59.29</c:v>
                </c:pt>
                <c:pt idx="26">
                  <c:v>51.77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2FB3-46D3-BD9C-CF99C57C7F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865792"/>
        <c:axId val="86867328"/>
      </c:barChart>
      <c:lineChart>
        <c:grouping val="standard"/>
        <c:varyColors val="0"/>
        <c:ser>
          <c:idx val="1"/>
          <c:order val="1"/>
          <c:marker>
            <c:symbol val="none"/>
          </c:marker>
          <c:cat>
            <c:strRef>
              <c:f>'[APRESENTAÇÃO - 24-07-2020.xlsx]META 3'!$C$3:$C$29</c:f>
              <c:strCache>
                <c:ptCount val="27"/>
                <c:pt idx="0">
                  <c:v>TJMT</c:v>
                </c:pt>
                <c:pt idx="1">
                  <c:v>TJPB</c:v>
                </c:pt>
                <c:pt idx="2">
                  <c:v>TJRS</c:v>
                </c:pt>
                <c:pt idx="3">
                  <c:v>TJPI</c:v>
                </c:pt>
                <c:pt idx="4">
                  <c:v>TJDFT</c:v>
                </c:pt>
                <c:pt idx="5">
                  <c:v>TJAM</c:v>
                </c:pt>
                <c:pt idx="6">
                  <c:v>TJRR</c:v>
                </c:pt>
                <c:pt idx="7">
                  <c:v>TJSE</c:v>
                </c:pt>
                <c:pt idx="8">
                  <c:v>TJAP</c:v>
                </c:pt>
                <c:pt idx="9">
                  <c:v>TJRJ</c:v>
                </c:pt>
                <c:pt idx="10">
                  <c:v>TJPR</c:v>
                </c:pt>
                <c:pt idx="11">
                  <c:v>TJPE</c:v>
                </c:pt>
                <c:pt idx="12">
                  <c:v>TJAL</c:v>
                </c:pt>
                <c:pt idx="13">
                  <c:v>TJRO</c:v>
                </c:pt>
                <c:pt idx="14">
                  <c:v>TJES</c:v>
                </c:pt>
                <c:pt idx="15">
                  <c:v>TJMS</c:v>
                </c:pt>
                <c:pt idx="16">
                  <c:v>TJRN</c:v>
                </c:pt>
                <c:pt idx="17">
                  <c:v>TJMG</c:v>
                </c:pt>
                <c:pt idx="18">
                  <c:v>TJSP</c:v>
                </c:pt>
                <c:pt idx="19">
                  <c:v>TJPA</c:v>
                </c:pt>
                <c:pt idx="20">
                  <c:v>TJMA</c:v>
                </c:pt>
                <c:pt idx="21">
                  <c:v>TJCE</c:v>
                </c:pt>
                <c:pt idx="22">
                  <c:v>TJAC</c:v>
                </c:pt>
                <c:pt idx="23">
                  <c:v>TJTO</c:v>
                </c:pt>
                <c:pt idx="24">
                  <c:v>TJBA</c:v>
                </c:pt>
                <c:pt idx="25">
                  <c:v>TJGO</c:v>
                </c:pt>
                <c:pt idx="26">
                  <c:v>TJSC</c:v>
                </c:pt>
              </c:strCache>
            </c:strRef>
          </c:cat>
          <c:val>
            <c:numRef>
              <c:f>'[APRESENTAÇÃO - 24-07-2020.xlsx]META 3'!$E$3:$E$29</c:f>
              <c:numCache>
                <c:formatCode>General</c:formatCode>
                <c:ptCount val="2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2FB3-46D3-BD9C-CF99C57C7F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865792"/>
        <c:axId val="86867328"/>
      </c:lineChart>
      <c:catAx>
        <c:axId val="86865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pt-BR"/>
          </a:p>
        </c:txPr>
        <c:crossAx val="86867328"/>
        <c:crosses val="autoZero"/>
        <c:auto val="1"/>
        <c:lblAlgn val="ctr"/>
        <c:lblOffset val="100"/>
        <c:noMultiLvlLbl val="0"/>
      </c:catAx>
      <c:valAx>
        <c:axId val="86867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686579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pt-BR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10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23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19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92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7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33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05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364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37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17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56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FA1E5-6A78-4F13-88CC-5AB9101D548A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C04DE-2258-4303-95DB-80C528226E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86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6888" y="4080930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Ano 2020</a:t>
            </a:r>
          </a:p>
        </p:txBody>
      </p:sp>
      <p:pic>
        <p:nvPicPr>
          <p:cNvPr id="1026" name="Picture 2" descr="TJPA inicia pesquisa sobre Metas Nacionais | Correio de Carajás">
            <a:extLst>
              <a:ext uri="{FF2B5EF4-FFF2-40B4-BE49-F238E27FC236}">
                <a16:creationId xmlns:a16="http://schemas.microsoft.com/office/drawing/2014/main" id="{E7F4E797-72ED-437B-B5CB-79E0C0AB3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40768"/>
            <a:ext cx="5462736" cy="2635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97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57554" y="476672"/>
            <a:ext cx="80288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Meta 1 - Julgar quantidade maior de processos de conhecimento do que os distribuídos no ano corrente.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858751"/>
              </p:ext>
            </p:extLst>
          </p:nvPr>
        </p:nvGraphicFramePr>
        <p:xfrm>
          <a:off x="1043608" y="2276872"/>
          <a:ext cx="7056784" cy="3246985"/>
        </p:xfrm>
        <a:graphic>
          <a:graphicData uri="http://schemas.openxmlformats.org/drawingml/2006/table">
            <a:tbl>
              <a:tblPr/>
              <a:tblGrid>
                <a:gridCol w="2712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9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0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Variação (2020/2019)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2ª 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102,80%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6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Juizados Especiais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102,08%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112,00%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6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1ª 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90,15%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6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Turmas Recursais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30,09%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-36,60%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6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PJES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060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39552" y="620688"/>
            <a:ext cx="76328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/>
              <a:t>META 2 - JULGAR PROCESSOS MAIS ANTIGOS.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469362"/>
              </p:ext>
            </p:extLst>
          </p:nvPr>
        </p:nvGraphicFramePr>
        <p:xfrm>
          <a:off x="1187624" y="2204864"/>
          <a:ext cx="6624737" cy="2592288"/>
        </p:xfrm>
        <a:graphic>
          <a:graphicData uri="http://schemas.openxmlformats.org/drawingml/2006/table">
            <a:tbl>
              <a:tblPr/>
              <a:tblGrid>
                <a:gridCol w="254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7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63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Variação (2020/2019)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607"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2ª Instância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112,96%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122,58%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607"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Juizados Especiais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108,43%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358"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1ª Instância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96,33%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63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85272" y="712128"/>
            <a:ext cx="76328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/>
              <a:t>META 3 – ESTIMULAR A CONCILIAÇÃO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1BF14283-F927-48CB-8567-04C68843F2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7509772"/>
              </p:ext>
            </p:extLst>
          </p:nvPr>
        </p:nvGraphicFramePr>
        <p:xfrm>
          <a:off x="323528" y="1412776"/>
          <a:ext cx="84969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242371"/>
              </p:ext>
            </p:extLst>
          </p:nvPr>
        </p:nvGraphicFramePr>
        <p:xfrm>
          <a:off x="1403648" y="4725144"/>
          <a:ext cx="6336705" cy="1296144"/>
        </p:xfrm>
        <a:graphic>
          <a:graphicData uri="http://schemas.openxmlformats.org/drawingml/2006/table">
            <a:tbl>
              <a:tblPr/>
              <a:tblGrid>
                <a:gridCol w="2435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8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9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Variação (2020/2019)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5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1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-36,47%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27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95536" y="548680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META 4 – PRIORIZAR O JULGAMENTO DOS PROCESSOS RELATIVOS A CRIMES CONTRA A ADMINISTRAÇÃO PÚBLICA, À IMPROBIDADE ADMINISTRATIVA E AOS ILÍCITOS ELEITORAIS.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43775"/>
              </p:ext>
            </p:extLst>
          </p:nvPr>
        </p:nvGraphicFramePr>
        <p:xfrm>
          <a:off x="1403648" y="2132856"/>
          <a:ext cx="6408712" cy="2983266"/>
        </p:xfrm>
        <a:graphic>
          <a:graphicData uri="http://schemas.openxmlformats.org/drawingml/2006/table">
            <a:tbl>
              <a:tblPr/>
              <a:tblGrid>
                <a:gridCol w="2463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8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Variação (2020/2019)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65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2ª 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139,52%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137,26%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65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Juizados Especiais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111,11%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123,81%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65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1ª 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65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PJES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24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95536" y="548680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/>
              <a:t>META 6 - PRIORIZAR O JULGAMENTO DAS AÇÕES COLETIVAS – JUSTIÇA ESTADUAL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544985"/>
              </p:ext>
            </p:extLst>
          </p:nvPr>
        </p:nvGraphicFramePr>
        <p:xfrm>
          <a:off x="1259632" y="2276872"/>
          <a:ext cx="6696745" cy="2448272"/>
        </p:xfrm>
        <a:graphic>
          <a:graphicData uri="http://schemas.openxmlformats.org/drawingml/2006/table">
            <a:tbl>
              <a:tblPr/>
              <a:tblGrid>
                <a:gridCol w="2573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9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2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Variação (2020/2019)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2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9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2ª 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110,95%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9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1ª Instância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127,73%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129,61%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82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95536" y="548680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META 8 - PRIORIZAR O JULGAMENTO DOS PROCESSOS RELACIONADOS AO FEMINICÍDIO E À VIOLÊNCIA DOMÉSTICA E FAMILIAR CONTRA AS MULHERES.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284087"/>
              </p:ext>
            </p:extLst>
          </p:nvPr>
        </p:nvGraphicFramePr>
        <p:xfrm>
          <a:off x="1259632" y="2060848"/>
          <a:ext cx="6624736" cy="2057158"/>
        </p:xfrm>
        <a:graphic>
          <a:graphicData uri="http://schemas.openxmlformats.org/drawingml/2006/table">
            <a:tbl>
              <a:tblPr/>
              <a:tblGrid>
                <a:gridCol w="254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7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53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Variação (2020/2019)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3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3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Feminicídio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112,94%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199,61%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1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Violência Doméstica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+mj-lt"/>
                        </a:rPr>
                        <a:t>68,82%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+mj-lt"/>
                        </a:rPr>
                        <a:t>-26,9%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301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95536" y="98072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/>
              <a:t>Meta 9 de 2020 – Integrar a Agenda 2030 ao Poder Judiciário</a:t>
            </a:r>
          </a:p>
          <a:p>
            <a:pPr algn="just"/>
            <a:r>
              <a:rPr lang="pt-BR" sz="3000" b="1" dirty="0"/>
              <a:t>Realizar ações de prevenção ou </a:t>
            </a:r>
            <a:r>
              <a:rPr lang="pt-BR" sz="3000" b="1" dirty="0" err="1"/>
              <a:t>desjudicialização</a:t>
            </a:r>
            <a:r>
              <a:rPr lang="pt-BR" sz="3000" b="1" dirty="0"/>
              <a:t> de litígios voltadas aos</a:t>
            </a:r>
          </a:p>
          <a:p>
            <a:pPr algn="just"/>
            <a:r>
              <a:rPr lang="pt-BR" sz="3000" b="1" dirty="0"/>
              <a:t>objetivos de desenvolvimento sustentável (ODS), da Agenda 2030. </a:t>
            </a:r>
          </a:p>
          <a:p>
            <a:pPr algn="just"/>
            <a:endParaRPr lang="pt-BR" sz="3000" b="1" dirty="0"/>
          </a:p>
          <a:p>
            <a:pPr algn="just"/>
            <a:r>
              <a:rPr lang="pt-BR" sz="3000" b="1" dirty="0"/>
              <a:t>Percentual de Cumprimento </a:t>
            </a:r>
            <a:r>
              <a:rPr lang="pt-BR" sz="3000" b="1" dirty="0">
                <a:sym typeface="Wingdings" panose="05000000000000000000" pitchFamily="2" charset="2"/>
              </a:rPr>
              <a:t> 65%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2426069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95536" y="980728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/>
              <a:t>Meta 12 de 2020 – Impulsionar os processos relacionados com obras públicas paralisadas</a:t>
            </a:r>
          </a:p>
          <a:p>
            <a:pPr algn="just"/>
            <a:endParaRPr lang="pt-BR" sz="3000" b="1" dirty="0"/>
          </a:p>
          <a:p>
            <a:pPr algn="just"/>
            <a:r>
              <a:rPr lang="pt-BR" sz="3000" b="1" dirty="0"/>
              <a:t>Identificar e impulsionar, até 31/12/2020, os processos que versem sobre obras públicas paralisadas, especialmente creches e escolas, distribuídos de 31/12/2014 a 31/12/2019. </a:t>
            </a:r>
          </a:p>
          <a:p>
            <a:pPr algn="just"/>
            <a:endParaRPr lang="pt-BR" sz="3000" b="1" dirty="0"/>
          </a:p>
          <a:p>
            <a:pPr algn="just"/>
            <a:r>
              <a:rPr lang="pt-BR" sz="3000" b="1" dirty="0"/>
              <a:t>Percentual de Cumprimento </a:t>
            </a:r>
            <a:r>
              <a:rPr lang="pt-BR" sz="3000" b="1" dirty="0">
                <a:sym typeface="Wingdings" panose="05000000000000000000" pitchFamily="2" charset="2"/>
              </a:rPr>
              <a:t> 0%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1145695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374</Words>
  <Application>Microsoft Office PowerPoint</Application>
  <PresentationFormat>Apresentação na tela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do Office</vt:lpstr>
      <vt:lpstr>Ano 2020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TJES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MDNETO</dc:creator>
  <cp:lastModifiedBy>PC</cp:lastModifiedBy>
  <cp:revision>15</cp:revision>
  <dcterms:created xsi:type="dcterms:W3CDTF">2016-10-07T12:08:41Z</dcterms:created>
  <dcterms:modified xsi:type="dcterms:W3CDTF">2021-04-28T18:14:59Z</dcterms:modified>
</cp:coreProperties>
</file>